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58" r:id="rId5"/>
    <p:sldId id="260" r:id="rId6"/>
    <p:sldId id="259" r:id="rId7"/>
    <p:sldId id="261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5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9D66C7-83E0-49D6-9FF3-F0BADF93BFF5}" v="384" dt="2023-06-28T17:17:17.413"/>
    <p1510:client id="{21A26F71-D573-4939-AF1A-209CC8206AE1}" v="84" dt="2023-06-28T16:53:40.440"/>
    <p1510:client id="{76755482-93B1-4E99-923D-C89474A8A5E9}" v="10" dt="2023-06-28T17:33:16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8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293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2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6217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71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4425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65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511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824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70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75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60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5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140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46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25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71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AD722-B333-429B-BB07-624FD4F29D40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F184EC-A691-4AA7-BA92-EADCF07BF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1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user\Desktop\на конкурс 29 августа\IMG_27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463" y="-4357991"/>
            <a:ext cx="3989546" cy="38716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38135" y="0"/>
            <a:ext cx="10928571" cy="6904606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900" dirty="0"/>
              <a:t>«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Спорт-инфо-просвет»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</a:t>
            </a:r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«Лицей имени В.В. Карпова» села Осиново Зеленодольского муниципального района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ШСК «Чемпион»</a:t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Мноярова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Иркиновна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спортивный клуб «Чемпион» создан на основании приказа Министерства Просвещения РФ  от 23.0З.2020 г. и на основании решения Педагогического совета (Протокол 1 от 31.08.2020 г.)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0584609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drape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98052" y="2460856"/>
            <a:ext cx="4008986" cy="8037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103806" y="434488"/>
            <a:ext cx="8003232" cy="57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ln w="11430"/>
                <a:solidFill>
                  <a:srgbClr val="C455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Эмблема ШСК «Чемпион»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59006" y="3264626"/>
            <a:ext cx="793299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cap="none" spc="0" dirty="0">
                <a:ln w="11430"/>
                <a:solidFill>
                  <a:srgbClr val="C455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 задором, с позитивом! Обыграем всех красиво!</a:t>
            </a:r>
          </a:p>
        </p:txBody>
      </p:sp>
      <p:pic>
        <p:nvPicPr>
          <p:cNvPr id="9" name="Рисунок 8" descr="IMG_278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51" y="1735862"/>
            <a:ext cx="3796551" cy="37400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696908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fallOve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B192B-0568-13E8-501C-769C4DE50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333333"/>
                </a:solidFill>
                <a:latin typeface="Calibri"/>
                <a:ea typeface="Calibri"/>
                <a:cs typeface="Helvetica"/>
              </a:rPr>
              <a:t> </a:t>
            </a:r>
            <a:r>
              <a:rPr lang="ru-RU" sz="2800" dirty="0" smtClean="0">
                <a:solidFill>
                  <a:srgbClr val="333333"/>
                </a:solidFill>
                <a:latin typeface="Calibri"/>
                <a:ea typeface="Calibri"/>
                <a:cs typeface="Helvetica"/>
              </a:rPr>
              <a:t>Организация </a:t>
            </a:r>
            <a:r>
              <a:rPr lang="ru-RU" sz="2800" dirty="0">
                <a:solidFill>
                  <a:srgbClr val="333333"/>
                </a:solidFill>
                <a:latin typeface="Calibri"/>
                <a:ea typeface="Calibri"/>
                <a:cs typeface="Helvetica"/>
              </a:rPr>
              <a:t>и проведение физкультурно-оздоровительной, физкультурно-спортивной деятельности и спортивно-массовых </a:t>
            </a:r>
            <a:r>
              <a:rPr lang="ru-RU" sz="2800" dirty="0" smtClean="0">
                <a:solidFill>
                  <a:srgbClr val="333333"/>
                </a:solidFill>
                <a:latin typeface="Calibri"/>
                <a:ea typeface="Calibri"/>
                <a:cs typeface="Helvetica"/>
              </a:rPr>
              <a:t>мероприятий:</a:t>
            </a:r>
            <a:endParaRPr lang="ru-RU" sz="240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F5ED27-B4A4-8F88-9577-152AB14F1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297" y="1781901"/>
            <a:ext cx="7136921" cy="27554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>
                <a:ea typeface="Calibri"/>
                <a:cs typeface="Calibri"/>
              </a:rPr>
              <a:t>Проведение соревнований ШВЛ</a:t>
            </a:r>
          </a:p>
          <a:p>
            <a:r>
              <a:rPr lang="ru-RU" dirty="0">
                <a:ea typeface="+mn-lt"/>
                <a:cs typeface="+mn-lt"/>
              </a:rPr>
              <a:t>Республиканские семинары для стажировки педагогов на базе лицея</a:t>
            </a:r>
          </a:p>
          <a:p>
            <a:r>
              <a:rPr lang="ru-RU" dirty="0">
                <a:ea typeface="Calibri"/>
                <a:cs typeface="Calibri"/>
              </a:rPr>
              <a:t>Участие </a:t>
            </a:r>
            <a:r>
              <a:rPr lang="ru-RU" dirty="0" smtClean="0">
                <a:ea typeface="Calibri"/>
                <a:cs typeface="Calibri"/>
              </a:rPr>
              <a:t>учителей и учеников </a:t>
            </a:r>
            <a:r>
              <a:rPr lang="ru-RU" dirty="0">
                <a:ea typeface="Calibri"/>
                <a:cs typeface="Calibri"/>
              </a:rPr>
              <a:t>в различных конкурсах международного, всероссийского и республиканского </a:t>
            </a:r>
            <a:r>
              <a:rPr lang="ru-RU" dirty="0" smtClean="0">
                <a:ea typeface="Calibri"/>
                <a:cs typeface="Calibri"/>
              </a:rPr>
              <a:t>уровней</a:t>
            </a:r>
          </a:p>
          <a:p>
            <a:endParaRPr lang="ru-RU" dirty="0">
              <a:ea typeface="Calibri"/>
              <a:cs typeface="Calibri"/>
            </a:endParaRPr>
          </a:p>
          <a:p>
            <a:endParaRPr lang="ru-RU" dirty="0">
              <a:ea typeface="Calibri"/>
              <a:cs typeface="Calibri"/>
            </a:endParaRPr>
          </a:p>
        </p:txBody>
      </p:sp>
      <p:pic>
        <p:nvPicPr>
          <p:cNvPr id="5" name="Рисунок 5" descr="Изображение выглядит как человек, Танец, обувь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1DC55506-66C6-366B-C2E0-87C08CB3F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798" y="4112297"/>
            <a:ext cx="3717812" cy="2478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3" descr="C:\Users\user\Desktop\на конкурс 29 августа\IMG_22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1" y="4112297"/>
            <a:ext cx="3456612" cy="2478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Рисунок 5" descr="IMG_278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909" y="5477546"/>
            <a:ext cx="1321966" cy="12318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45989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Цели и задачи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400" dirty="0"/>
              <a:t>Обеспечение качественного образования </a:t>
            </a:r>
            <a:r>
              <a:rPr lang="ru-RU" sz="2400" dirty="0" smtClean="0"/>
              <a:t>учащихся; 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Профессиональный рост и </a:t>
            </a:r>
            <a:r>
              <a:rPr lang="ru-RU" sz="2400" dirty="0" smtClean="0"/>
              <a:t>развитие; 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Профессиональное сообщество: создание сообщества педагогов, совместные профессиональные сессии и </a:t>
            </a:r>
            <a:r>
              <a:rPr lang="ru-RU" sz="2400" dirty="0" smtClean="0"/>
              <a:t>мероприятия;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Укрепление статуса педагог регулярно проводить информационные кампании, чтобы общественность понимала важность педагогической работы.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Рисунок 3" descr="IMG_278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909" y="5477546"/>
            <a:ext cx="1321966" cy="12318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350844"/>
      </p:ext>
    </p:extLst>
  </p:cSld>
  <p:clrMapOvr>
    <a:masterClrMapping/>
  </p:clrMapOvr>
  <p:transition spd="slow" advTm="3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Достижения ШСК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0C7AD9-0409-0717-BEC6-42EE26128FC2}"/>
              </a:ext>
            </a:extLst>
          </p:cNvPr>
          <p:cNvSpPr txBox="1"/>
          <p:nvPr/>
        </p:nvSpPr>
        <p:spPr>
          <a:xfrm>
            <a:off x="839449" y="1538990"/>
            <a:ext cx="4917377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 smtClean="0"/>
              <a:t>По</a:t>
            </a:r>
            <a:r>
              <a:rPr lang="ru-RU" dirty="0" smtClean="0"/>
              <a:t>б</a:t>
            </a:r>
            <a:r>
              <a:rPr lang="en-US" dirty="0" err="1" smtClean="0"/>
              <a:t>едители</a:t>
            </a:r>
            <a:r>
              <a:rPr lang="en-US" dirty="0" smtClean="0"/>
              <a:t> </a:t>
            </a:r>
            <a:r>
              <a:rPr lang="en-US" dirty="0" err="1"/>
              <a:t>соревнований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танцевальному</a:t>
            </a:r>
            <a:r>
              <a:rPr lang="en-US" dirty="0"/>
              <a:t> </a:t>
            </a:r>
            <a:r>
              <a:rPr lang="en-US" dirty="0" err="1"/>
              <a:t>спорту</a:t>
            </a:r>
            <a:r>
              <a:rPr lang="en-US" dirty="0"/>
              <a:t> </a:t>
            </a:r>
            <a:r>
              <a:rPr lang="ru-RU" dirty="0" err="1"/>
              <a:t>К</a:t>
            </a:r>
            <a:r>
              <a:rPr lang="en-US" dirty="0" err="1" smtClean="0"/>
              <a:t>убок</a:t>
            </a:r>
            <a:r>
              <a:rPr lang="en-US" dirty="0"/>
              <a:t> </a:t>
            </a:r>
            <a:r>
              <a:rPr lang="en-US" dirty="0" err="1" smtClean="0"/>
              <a:t>Cвей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en-US" dirty="0" err="1"/>
              <a:t>Абитов</a:t>
            </a:r>
            <a:r>
              <a:rPr lang="en-US" dirty="0"/>
              <a:t> </a:t>
            </a:r>
            <a:r>
              <a:rPr lang="en-US" dirty="0" err="1"/>
              <a:t>Аяз</a:t>
            </a:r>
            <a:r>
              <a:rPr lang="en-US" dirty="0"/>
              <a:t>, </a:t>
            </a:r>
            <a:r>
              <a:rPr lang="en-US" dirty="0" err="1"/>
              <a:t>Давлетшин</a:t>
            </a:r>
            <a:r>
              <a:rPr lang="en-US" dirty="0"/>
              <a:t> </a:t>
            </a:r>
            <a:r>
              <a:rPr lang="en-US" dirty="0" err="1" smtClean="0"/>
              <a:t>Рафаэль</a:t>
            </a:r>
            <a:r>
              <a:rPr lang="ru-RU" dirty="0" smtClean="0"/>
              <a:t>.</a:t>
            </a:r>
          </a:p>
          <a:p>
            <a:r>
              <a:rPr lang="en-US" dirty="0" err="1" smtClean="0">
                <a:ea typeface="+mn-lt"/>
                <a:cs typeface="+mn-lt"/>
              </a:rPr>
              <a:t>Победители</a:t>
            </a:r>
            <a:r>
              <a:rPr lang="en-US" dirty="0" smtClean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соревнований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танцевальному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спорту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ru-RU" dirty="0" smtClean="0">
                <a:ea typeface="+mn-lt"/>
                <a:cs typeface="+mn-lt"/>
              </a:rPr>
              <a:t>«Р</a:t>
            </a:r>
            <a:r>
              <a:rPr lang="en-US" dirty="0" err="1" smtClean="0">
                <a:ea typeface="+mn-lt"/>
                <a:cs typeface="+mn-lt"/>
              </a:rPr>
              <a:t>одник</a:t>
            </a:r>
            <a:r>
              <a:rPr lang="en-US" dirty="0" smtClean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здоровья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smtClean="0">
                <a:ea typeface="+mn-lt"/>
                <a:cs typeface="+mn-lt"/>
              </a:rPr>
              <a:t>2023</a:t>
            </a:r>
            <a:r>
              <a:rPr lang="ru-RU" dirty="0" smtClean="0">
                <a:ea typeface="+mn-lt"/>
                <a:cs typeface="+mn-lt"/>
              </a:rPr>
              <a:t>»</a:t>
            </a:r>
            <a:r>
              <a:rPr lang="en-US" dirty="0" smtClean="0">
                <a:ea typeface="+mn-lt"/>
                <a:cs typeface="+mn-lt"/>
              </a:rPr>
              <a:t>, </a:t>
            </a:r>
            <a:r>
              <a:rPr lang="ru-RU" dirty="0" err="1">
                <a:ea typeface="+mn-lt"/>
                <a:cs typeface="+mn-lt"/>
              </a:rPr>
              <a:t>Г</a:t>
            </a:r>
            <a:r>
              <a:rPr lang="en-US" dirty="0" err="1" smtClean="0">
                <a:ea typeface="+mn-lt"/>
                <a:cs typeface="+mn-lt"/>
              </a:rPr>
              <a:t>алимзянова</a:t>
            </a:r>
            <a:r>
              <a:rPr lang="en-US" dirty="0" smtClean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Индира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Загидуллина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 smtClean="0">
                <a:ea typeface="+mn-lt"/>
                <a:cs typeface="+mn-lt"/>
              </a:rPr>
              <a:t>Амина</a:t>
            </a:r>
            <a:endParaRPr lang="ru-RU" dirty="0" smtClean="0">
              <a:ea typeface="+mn-lt"/>
              <a:cs typeface="+mn-lt"/>
            </a:endParaRPr>
          </a:p>
        </p:txBody>
      </p:sp>
      <p:pic>
        <p:nvPicPr>
          <p:cNvPr id="5" name="Рисунок 5" descr="Изображение выглядит как одежда, человек, спорт, обувь&#10;&#10;Автоматически созданное описание">
            <a:extLst>
              <a:ext uri="{FF2B5EF4-FFF2-40B4-BE49-F238E27FC236}">
                <a16:creationId xmlns:a16="http://schemas.microsoft.com/office/drawing/2014/main" id="{ABE5F1C0-5119-16BD-CB97-C3B87EF8C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450" y="1151097"/>
            <a:ext cx="1685782" cy="2312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" descr="Изображение выглядит как одежда, человек, Человеческое лицо, улыбка&#10;&#10;Автоматически созданное описание">
            <a:extLst>
              <a:ext uri="{FF2B5EF4-FFF2-40B4-BE49-F238E27FC236}">
                <a16:creationId xmlns:a16="http://schemas.microsoft.com/office/drawing/2014/main" id="{21633A69-A959-BEC1-80D1-1A8AAC5F6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000" y="1182983"/>
            <a:ext cx="1690464" cy="2252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C41893-7E99-697D-4C6E-D889564F5291}"/>
              </a:ext>
            </a:extLst>
          </p:cNvPr>
          <p:cNvSpPr txBox="1"/>
          <p:nvPr/>
        </p:nvSpPr>
        <p:spPr>
          <a:xfrm>
            <a:off x="839449" y="4005504"/>
            <a:ext cx="545624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Первенство</a:t>
            </a:r>
            <a:r>
              <a:rPr lang="en-US" dirty="0"/>
              <a:t> </a:t>
            </a:r>
            <a:r>
              <a:rPr lang="en-US" dirty="0" err="1"/>
              <a:t>Татарстана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юниорам</a:t>
            </a:r>
            <a:r>
              <a:rPr lang="en-US" dirty="0"/>
              <a:t> </a:t>
            </a:r>
            <a:r>
              <a:rPr lang="ru-RU" dirty="0"/>
              <a:t>1</a:t>
            </a:r>
            <a:r>
              <a:rPr lang="en-US" dirty="0" smtClean="0"/>
              <a:t> </a:t>
            </a:r>
            <a:r>
              <a:rPr lang="en-US" dirty="0" err="1"/>
              <a:t>место</a:t>
            </a:r>
            <a:r>
              <a:rPr lang="en-US" dirty="0"/>
              <a:t> </a:t>
            </a:r>
            <a:r>
              <a:rPr lang="en-US" dirty="0" err="1"/>
              <a:t>Мифтахутдинова</a:t>
            </a:r>
            <a:r>
              <a:rPr lang="en-US" dirty="0"/>
              <a:t> </a:t>
            </a:r>
            <a:r>
              <a:rPr lang="en-US" dirty="0" err="1"/>
              <a:t>Софья</a:t>
            </a:r>
            <a:r>
              <a:rPr lang="en-US" dirty="0"/>
              <a:t>, </a:t>
            </a:r>
            <a:r>
              <a:rPr lang="ru-RU" dirty="0"/>
              <a:t>2</a:t>
            </a:r>
            <a:r>
              <a:rPr lang="en-US" dirty="0" smtClean="0"/>
              <a:t> </a:t>
            </a:r>
            <a:r>
              <a:rPr lang="en-US" dirty="0" err="1"/>
              <a:t>место</a:t>
            </a:r>
            <a:r>
              <a:rPr lang="en-US" dirty="0"/>
              <a:t> </a:t>
            </a:r>
            <a:r>
              <a:rPr lang="en-US" dirty="0" err="1"/>
              <a:t>Вараксин</a:t>
            </a:r>
            <a:r>
              <a:rPr lang="en-US" dirty="0"/>
              <a:t> </a:t>
            </a:r>
            <a:r>
              <a:rPr lang="en-US" dirty="0" err="1"/>
              <a:t>Максим</a:t>
            </a:r>
            <a:r>
              <a:rPr lang="en-US" dirty="0"/>
              <a:t>, </a:t>
            </a:r>
            <a:r>
              <a:rPr lang="ru-RU" dirty="0"/>
              <a:t>3</a:t>
            </a:r>
            <a:r>
              <a:rPr lang="en-US" dirty="0" smtClean="0"/>
              <a:t> </a:t>
            </a:r>
            <a:r>
              <a:rPr lang="en-US" dirty="0" err="1"/>
              <a:t>место</a:t>
            </a:r>
            <a:r>
              <a:rPr lang="en-US" dirty="0"/>
              <a:t> </a:t>
            </a:r>
            <a:r>
              <a:rPr lang="en-US" dirty="0" err="1"/>
              <a:t>Заворохин</a:t>
            </a:r>
            <a:r>
              <a:rPr lang="en-US" dirty="0"/>
              <a:t> </a:t>
            </a:r>
            <a:r>
              <a:rPr lang="en-US" dirty="0" err="1"/>
              <a:t>Дмитрий</a:t>
            </a:r>
            <a:r>
              <a:rPr lang="en-US" dirty="0"/>
              <a:t>.</a:t>
            </a:r>
          </a:p>
          <a:p>
            <a:r>
              <a:rPr lang="en-US" dirty="0" err="1" smtClean="0"/>
              <a:t>Всероссийские</a:t>
            </a:r>
            <a:r>
              <a:rPr lang="en-US" dirty="0" smtClean="0"/>
              <a:t> </a:t>
            </a:r>
            <a:r>
              <a:rPr lang="en-US" dirty="0" err="1"/>
              <a:t>соревнования</a:t>
            </a:r>
            <a:r>
              <a:rPr lang="en-US" dirty="0"/>
              <a:t> "</a:t>
            </a:r>
            <a:r>
              <a:rPr lang="en-US" dirty="0" err="1"/>
              <a:t>Золотая</a:t>
            </a:r>
            <a:r>
              <a:rPr lang="en-US" dirty="0"/>
              <a:t> </a:t>
            </a:r>
            <a:r>
              <a:rPr lang="en-US" dirty="0" err="1" smtClean="0"/>
              <a:t>Искра</a:t>
            </a:r>
            <a:r>
              <a:rPr lang="en-US" dirty="0" smtClean="0"/>
              <a:t>«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 err="1"/>
              <a:t>Злобин</a:t>
            </a:r>
            <a:r>
              <a:rPr lang="en-US" dirty="0"/>
              <a:t> </a:t>
            </a:r>
            <a:r>
              <a:rPr lang="en-US" dirty="0" err="1"/>
              <a:t>Александр</a:t>
            </a:r>
            <a:r>
              <a:rPr lang="en-US" dirty="0"/>
              <a:t> </a:t>
            </a:r>
            <a:r>
              <a:rPr lang="ru-RU" dirty="0"/>
              <a:t>1</a:t>
            </a:r>
            <a:r>
              <a:rPr lang="en-US" dirty="0" smtClean="0"/>
              <a:t> </a:t>
            </a:r>
            <a:r>
              <a:rPr lang="en-US" dirty="0" err="1"/>
              <a:t>место</a:t>
            </a:r>
            <a:r>
              <a:rPr lang="en-US" dirty="0"/>
              <a:t>, </a:t>
            </a:r>
            <a:endParaRPr lang="ru-RU" dirty="0" smtClean="0"/>
          </a:p>
          <a:p>
            <a:r>
              <a:rPr lang="en-US" dirty="0" err="1" smtClean="0"/>
              <a:t>Банарцев</a:t>
            </a:r>
            <a:r>
              <a:rPr lang="en-US" dirty="0" smtClean="0"/>
              <a:t> </a:t>
            </a:r>
            <a:r>
              <a:rPr lang="en-US" dirty="0" err="1"/>
              <a:t>Владислав</a:t>
            </a:r>
            <a:r>
              <a:rPr lang="en-US" dirty="0"/>
              <a:t> </a:t>
            </a:r>
            <a:r>
              <a:rPr lang="ru-RU" dirty="0"/>
              <a:t>2</a:t>
            </a:r>
            <a:r>
              <a:rPr lang="en-US" dirty="0" smtClean="0"/>
              <a:t> </a:t>
            </a:r>
            <a:r>
              <a:rPr lang="en-US" dirty="0" err="1"/>
              <a:t>место</a:t>
            </a:r>
            <a:r>
              <a:rPr lang="en-US" dirty="0"/>
              <a:t>, </a:t>
            </a:r>
            <a:r>
              <a:rPr lang="en-US" dirty="0" err="1"/>
              <a:t>Король</a:t>
            </a:r>
            <a:r>
              <a:rPr lang="en-US" dirty="0"/>
              <a:t> </a:t>
            </a:r>
            <a:r>
              <a:rPr lang="en-US" dirty="0" err="1" smtClean="0"/>
              <a:t>Ксения</a:t>
            </a:r>
            <a:r>
              <a:rPr lang="ru-RU" dirty="0" smtClean="0"/>
              <a:t> </a:t>
            </a:r>
            <a:r>
              <a:rPr lang="en-US" dirty="0" smtClean="0"/>
              <a:t>и </a:t>
            </a:r>
            <a:r>
              <a:rPr lang="en-US" dirty="0" err="1"/>
              <a:t>Малиновский</a:t>
            </a:r>
            <a:r>
              <a:rPr lang="en-US" dirty="0"/>
              <a:t> </a:t>
            </a:r>
            <a:r>
              <a:rPr lang="en-US" dirty="0" err="1"/>
              <a:t>Кирилл</a:t>
            </a:r>
            <a:r>
              <a:rPr lang="en-US" dirty="0"/>
              <a:t> </a:t>
            </a:r>
            <a:r>
              <a:rPr lang="ru-RU" dirty="0"/>
              <a:t>3</a:t>
            </a:r>
            <a:r>
              <a:rPr lang="en-US" dirty="0" smtClean="0"/>
              <a:t> </a:t>
            </a:r>
            <a:r>
              <a:rPr lang="en-US" dirty="0" err="1"/>
              <a:t>место</a:t>
            </a:r>
            <a:r>
              <a:rPr lang="en-US" dirty="0"/>
              <a:t>.</a:t>
            </a:r>
          </a:p>
        </p:txBody>
      </p:sp>
      <p:pic>
        <p:nvPicPr>
          <p:cNvPr id="8" name="Рисунок 8" descr="Изображение выглядит как одежда, человек, в помещении, обувь&#10;&#10;Автоматически созданное описание">
            <a:extLst>
              <a:ext uri="{FF2B5EF4-FFF2-40B4-BE49-F238E27FC236}">
                <a16:creationId xmlns:a16="http://schemas.microsoft.com/office/drawing/2014/main" id="{1823A7FC-BBE6-88B1-7F3B-E29357884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2754" y="3632617"/>
            <a:ext cx="1467725" cy="2588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9" descr="Изображение выглядит как одежда, человек, обувь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3B28AC7E-1289-C0B1-C518-E747077D2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4775" y="1154396"/>
            <a:ext cx="1839761" cy="2315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10" descr="Изображение выглядит как спорт, человек, Фитнес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A69BC274-655B-9951-4B18-2D55A4813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6930" y="1161052"/>
            <a:ext cx="1528070" cy="2310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1" descr="Изображение выглядит как одежда, человек, костюм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83B37C93-4E9E-9226-B069-74BA2213D2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6586" y="4967988"/>
            <a:ext cx="2268748" cy="1255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11" descr="Изображение выглядит как одежда, человек, обувь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67A9A764-319D-6000-8D2B-F10909C04C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0625" y="3654065"/>
            <a:ext cx="1466311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3" descr="Изображение выглядит как одежда, человек, Человеческое лицо, обувь&#10;&#10;Автоматически созданное описание">
            <a:extLst>
              <a:ext uri="{FF2B5EF4-FFF2-40B4-BE49-F238E27FC236}">
                <a16:creationId xmlns:a16="http://schemas.microsoft.com/office/drawing/2014/main" id="{BA11E18D-2F01-1E45-07FE-5E4251CD8C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0827" y="3651163"/>
            <a:ext cx="2272991" cy="1336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785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261" y="5759486"/>
            <a:ext cx="1098614" cy="970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097659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3000">
        <p15:prstTrans prst="curtains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79819"/>
            <a:ext cx="5292214" cy="13279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>
                <a:ea typeface="+mn-lt"/>
                <a:cs typeface="+mn-lt"/>
              </a:rPr>
              <a:t>Победители зонального этапа республиканского проекта «Школьная волейбольная Лига»</a:t>
            </a:r>
            <a:endParaRPr lang="ru-RU" dirty="0">
              <a:ea typeface="Calibri"/>
              <a:cs typeface="Calibri"/>
            </a:endParaRPr>
          </a:p>
          <a:p>
            <a:endParaRPr lang="ru-RU" dirty="0">
              <a:ea typeface="Calibri"/>
              <a:cs typeface="Calibri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08905C7-B88C-B172-1F96-D706180C1B80}"/>
              </a:ext>
            </a:extLst>
          </p:cNvPr>
          <p:cNvSpPr txBox="1">
            <a:spLocks/>
          </p:cNvSpPr>
          <p:nvPr/>
        </p:nvSpPr>
        <p:spPr>
          <a:xfrm>
            <a:off x="843116" y="382331"/>
            <a:ext cx="49849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Достижения ШСК</a:t>
            </a:r>
          </a:p>
        </p:txBody>
      </p:sp>
      <p:pic>
        <p:nvPicPr>
          <p:cNvPr id="10" name="Рисунок 10" descr="Изображение выглядит как спортивная игра, спорт, волейбол, сеть&#10;&#10;Автоматически созданное описание">
            <a:extLst>
              <a:ext uri="{FF2B5EF4-FFF2-40B4-BE49-F238E27FC236}">
                <a16:creationId xmlns:a16="http://schemas.microsoft.com/office/drawing/2014/main" id="{DDB455F5-8ACB-568D-8F82-19A51922F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05382"/>
            <a:ext cx="3375803" cy="2274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8" descr="Изображение выглядит как спорт, в помещении, спортивная игра, обувь&#10;&#10;Автоматически созданное описание">
            <a:extLst>
              <a:ext uri="{FF2B5EF4-FFF2-40B4-BE49-F238E27FC236}">
                <a16:creationId xmlns:a16="http://schemas.microsoft.com/office/drawing/2014/main" id="{11AC6DA2-559E-E3F9-83BE-4221970A9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076" y="3905794"/>
            <a:ext cx="3800131" cy="2561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2" descr="Изображение выглядит как одежда, человек, мебель, обувь&#10;&#10;Автоматически созданное описание">
            <a:extLst>
              <a:ext uri="{FF2B5EF4-FFF2-40B4-BE49-F238E27FC236}">
                <a16:creationId xmlns:a16="http://schemas.microsoft.com/office/drawing/2014/main" id="{0D4BEB32-A21F-CFED-0D1C-214FE4109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5222" y="3905794"/>
            <a:ext cx="3375804" cy="2531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3" descr="Изображение выглядит как человек, одежда, обувь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AC7A2C33-943F-3BAA-105E-0559C2B78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598" y="702826"/>
            <a:ext cx="4087252" cy="30819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78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17" y="5446015"/>
            <a:ext cx="1321966" cy="12318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8345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408"/>
            <a:ext cx="10859814" cy="1768474"/>
          </a:xfrm>
        </p:spPr>
        <p:txBody>
          <a:bodyPr>
            <a:noAutofit/>
          </a:bodyPr>
          <a:lstStyle/>
          <a:p>
            <a:r>
              <a:rPr lang="ru-RU" sz="3200" dirty="0"/>
              <a:t>Обеспеченность спортивным инвентарём и оборудованием и  материально-техническая база клуба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12882"/>
            <a:ext cx="6834352" cy="3731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лицее </a:t>
            </a:r>
            <a:r>
              <a:rPr lang="ru-RU" sz="2000" dirty="0" smtClean="0"/>
              <a:t>имеется:</a:t>
            </a:r>
            <a:endParaRPr lang="ru-RU" sz="2000" dirty="0"/>
          </a:p>
          <a:p>
            <a:r>
              <a:rPr lang="ru-RU" sz="2000" dirty="0"/>
              <a:t>Инвентарь для занятий легкой атлетикой </a:t>
            </a:r>
          </a:p>
          <a:p>
            <a:r>
              <a:rPr lang="ru-RU" sz="2000" dirty="0"/>
              <a:t>Гимнастические маты, </a:t>
            </a:r>
            <a:r>
              <a:rPr lang="ru-RU" sz="2000" dirty="0" smtClean="0"/>
              <a:t>гири, гантели разборные (для </a:t>
            </a:r>
            <a:r>
              <a:rPr lang="ru-RU" sz="2000" dirty="0"/>
              <a:t>занятий ОФП)</a:t>
            </a:r>
          </a:p>
          <a:p>
            <a:r>
              <a:rPr lang="ru-RU" sz="2000" dirty="0"/>
              <a:t>Мячи для спортивных игр </a:t>
            </a:r>
            <a:r>
              <a:rPr lang="ru-RU" sz="2000" dirty="0" smtClean="0"/>
              <a:t>(футбол, баскетбол, волейбол, тег-регби)</a:t>
            </a:r>
            <a:endParaRPr lang="ru-RU" sz="2000" dirty="0"/>
          </a:p>
          <a:p>
            <a:r>
              <a:rPr lang="ru-RU" sz="2000" dirty="0"/>
              <a:t>Теннисные </a:t>
            </a:r>
            <a:r>
              <a:rPr lang="ru-RU" sz="2000" dirty="0" smtClean="0"/>
              <a:t>столы, ракетки, шарики;</a:t>
            </a:r>
          </a:p>
          <a:p>
            <a:r>
              <a:rPr lang="ru-RU" sz="2000" dirty="0" smtClean="0"/>
              <a:t>Сетка для занятий бадминтоном, ракетки, воланы</a:t>
            </a:r>
            <a:endParaRPr lang="ru-RU" sz="2000" dirty="0"/>
          </a:p>
        </p:txBody>
      </p:sp>
      <p:pic>
        <p:nvPicPr>
          <p:cNvPr id="4" name="Picture 3" descr="C:\Users\user\Desktop\на конкурс 29 августа\11f70edd-f7b5-46c4-9c4d-02fd62af46f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552" y="1584960"/>
            <a:ext cx="2985136" cy="3867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Рисунок 4" descr="IMG_278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909" y="5452344"/>
            <a:ext cx="1321966" cy="12318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5714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Для занятий физической культурой и спортом имеются современные спортивные залы и площадки, беговые дорожки с современным покрытием, оборудованные залы для занятий танцами и хореографией, игровые комплексы</a:t>
            </a:r>
            <a:endParaRPr lang="ru-RU" sz="2800" dirty="0"/>
          </a:p>
        </p:txBody>
      </p:sp>
      <p:pic>
        <p:nvPicPr>
          <p:cNvPr id="3" name="Picture 6" descr="C:\Users\user\Desktop\на конкурс 29 августа\attachm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626" y="4185328"/>
            <a:ext cx="3587105" cy="219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" name="Picture 2" descr="C:\Users\user\Desktop\на конкурс 29 августа\attachm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564524"/>
            <a:ext cx="2445765" cy="3816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2" descr="C:\Users\user\Desktop\на конкурс 29 августа\IMG_28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244" y="2564524"/>
            <a:ext cx="2862603" cy="3816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C:\Users\user\Desktop\на конкурс 29 августа\IMG_28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992" y="2442178"/>
            <a:ext cx="2388026" cy="1743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Рисунок 6" descr="IMG_278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460" y="5488056"/>
            <a:ext cx="1321966" cy="12318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435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000">
        <p14:reveal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221</TotalTime>
  <Words>221</Words>
  <Application>Microsoft Office PowerPoint</Application>
  <PresentationFormat>Широкоэкранный</PresentationFormat>
  <Paragraphs>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 Организация и проведение физкультурно-оздоровительной, физкультурно-спортивной деятельности и спортивно-массовых мероприятий:</vt:lpstr>
      <vt:lpstr>Цели и задачи</vt:lpstr>
      <vt:lpstr>Достижения ШСК</vt:lpstr>
      <vt:lpstr>Презентация PowerPoint</vt:lpstr>
      <vt:lpstr>Обеспеченность спортивным инвентарём и оборудованием и  материально-техническая база клуба</vt:lpstr>
      <vt:lpstr>Для занятий физической культурой и спортом имеются современные спортивные залы и площадки, беговые дорожки с современным покрытием, оборудованные залы для занятий танцами и хореографией, игровые комплексы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</dc:creator>
  <cp:lastModifiedBy>Comp</cp:lastModifiedBy>
  <cp:revision>150</cp:revision>
  <dcterms:created xsi:type="dcterms:W3CDTF">2023-06-23T11:43:19Z</dcterms:created>
  <dcterms:modified xsi:type="dcterms:W3CDTF">2023-06-29T11:42:15Z</dcterms:modified>
</cp:coreProperties>
</file>